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2A-2AAF-40F9-9AFE-79740FE792B8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7E58-3B85-4B63-BA58-8437FA406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27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2A-2AAF-40F9-9AFE-79740FE792B8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7E58-3B85-4B63-BA58-8437FA406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44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2A-2AAF-40F9-9AFE-79740FE792B8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7E58-3B85-4B63-BA58-8437FA406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7935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2A-2AAF-40F9-9AFE-79740FE792B8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7E58-3B85-4B63-BA58-8437FA406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389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2A-2AAF-40F9-9AFE-79740FE792B8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7E58-3B85-4B63-BA58-8437FA406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545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2A-2AAF-40F9-9AFE-79740FE792B8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7E58-3B85-4B63-BA58-8437FA406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699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2A-2AAF-40F9-9AFE-79740FE792B8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7E58-3B85-4B63-BA58-8437FA406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162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2A-2AAF-40F9-9AFE-79740FE792B8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7E58-3B85-4B63-BA58-8437FA406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250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2A-2AAF-40F9-9AFE-79740FE792B8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7E58-3B85-4B63-BA58-8437FA406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213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2A-2AAF-40F9-9AFE-79740FE792B8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7E58-3B85-4B63-BA58-8437FA406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649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6D02A-2AAF-40F9-9AFE-79740FE792B8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47E58-3B85-4B63-BA58-8437FA406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68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6D02A-2AAF-40F9-9AFE-79740FE792B8}" type="datetimeFigureOut">
              <a:rPr lang="ru-RU" smtClean="0"/>
              <a:t>24.02.2020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47E58-3B85-4B63-BA58-8437FA4067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596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808" name="Group 1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952992"/>
              </p:ext>
            </p:extLst>
          </p:nvPr>
        </p:nvGraphicFramePr>
        <p:xfrm>
          <a:off x="2999" y="1021562"/>
          <a:ext cx="5036519" cy="4761175"/>
        </p:xfrm>
        <a:graphic>
          <a:graphicData uri="http://schemas.openxmlformats.org/drawingml/2006/table">
            <a:tbl>
              <a:tblPr/>
              <a:tblGrid>
                <a:gridCol w="1623345"/>
                <a:gridCol w="3413174"/>
              </a:tblGrid>
              <a:tr h="40839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АДРЕС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9999" marR="89999" marT="46800" marB="468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Киевская область,  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Вышгородский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район,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Лебедевский сельсовет</a:t>
                      </a:r>
                    </a:p>
                  </a:txBody>
                  <a:tcPr marL="89999" marR="89999" marT="46800" marB="4680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11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ПЛОЩАДЬ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9999" marR="89999" marT="46800" marB="46800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,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99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га (12 участков)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100" b="0" dirty="0" err="1" smtClean="0">
                          <a:latin typeface="+mj-lt"/>
                          <a:cs typeface="Arial" panose="020B0604020202020204" pitchFamily="34" charset="0"/>
                        </a:rPr>
                        <a:t>кад</a:t>
                      </a:r>
                      <a:r>
                        <a:rPr lang="ru-RU" altLang="ru-RU" sz="1100" b="0" dirty="0" smtClean="0">
                          <a:latin typeface="+mj-lt"/>
                          <a:cs typeface="Arial" panose="020B0604020202020204" pitchFamily="34" charset="0"/>
                        </a:rPr>
                        <a:t>. № 3221884001:32:017:0327</a:t>
                      </a:r>
                    </a:p>
                  </a:txBody>
                  <a:tcPr marL="89999" marR="89999" marT="46800" marB="46800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31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ПРАВА ВЛАДЕНИЯ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9999" marR="89999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Государственный акт на право собственности</a:t>
                      </a:r>
                    </a:p>
                  </a:txBody>
                  <a:tcPr marL="89999" marR="89999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31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НАЗНАЧЕНИЕ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9999" marR="89999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  <a:spcBef>
                          <a:spcPct val="20000"/>
                        </a:spcBef>
                        <a:buFont typeface="Arial" pitchFamily="34" charset="0"/>
                        <a:buNone/>
                      </a:pPr>
                      <a:r>
                        <a:rPr lang="uk-UA" altLang="ru-RU" sz="1100" b="0" dirty="0" smtClean="0">
                          <a:latin typeface="+mj-lt"/>
                        </a:rPr>
                        <a:t>Для </a:t>
                      </a:r>
                      <a:r>
                        <a:rPr lang="ru-RU" altLang="ru-RU" sz="1100" b="0" dirty="0" smtClean="0">
                          <a:latin typeface="+mj-lt"/>
                        </a:rPr>
                        <a:t>строительства</a:t>
                      </a:r>
                      <a:r>
                        <a:rPr lang="ru-RU" altLang="ru-RU" sz="1100" b="0" baseline="0" dirty="0" smtClean="0">
                          <a:latin typeface="+mj-lt"/>
                        </a:rPr>
                        <a:t> и обслуживания жилого дома</a:t>
                      </a:r>
                      <a:endParaRPr lang="en-US" altLang="ru-RU" sz="1100" b="0" dirty="0">
                        <a:latin typeface="+mj-lt"/>
                      </a:endParaRPr>
                    </a:p>
                  </a:txBody>
                  <a:tcPr marL="89999" marR="89999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7686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РАСПОЛОЖЕНИЕ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9999" marR="89999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Участки расположены в сосновом лесу на расстоянии 27 км от  г. Киев.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Вокруг участков идет коттеджная застройка.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В непосредственной близости проходит обводной канал Киевского водохранилища.</a:t>
                      </a:r>
                    </a:p>
                  </a:txBody>
                  <a:tcPr marL="89999" marR="89999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90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ХАРАКТЕРИСТИКА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9999" marR="89999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Рельеф ровный, коммуникации рядом с участком. К участку ведет грунтовая дорога.  На участках сосновый лес.</a:t>
                      </a:r>
                    </a:p>
                  </a:txBody>
                  <a:tcPr marL="89999" marR="89999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61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89999" marR="89999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89999" marR="89999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22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Цена 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9999" marR="89999" marT="46800" marB="46800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Tahoma" pitchFamily="34" charset="0"/>
                          <a:cs typeface="Tahoma" pitchFamily="34" charset="0"/>
                        </a:rPr>
                        <a:t>349  000 долл. США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9999" marR="89999" marT="46800" marB="46800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68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9999" marR="89999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9999" marR="89999" marT="46800" marB="468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5680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9999" marR="89999" marT="46800" marB="46800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89999" marR="89999" marT="46800" marB="46800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64" name="Line 15"/>
          <p:cNvSpPr>
            <a:spLocks noChangeShapeType="1"/>
          </p:cNvSpPr>
          <p:nvPr/>
        </p:nvSpPr>
        <p:spPr bwMode="auto">
          <a:xfrm>
            <a:off x="0" y="476672"/>
            <a:ext cx="9144000" cy="0"/>
          </a:xfrm>
          <a:prstGeom prst="line">
            <a:avLst/>
          </a:prstGeom>
          <a:noFill/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7" name="Rectangle 129"/>
          <p:cNvSpPr>
            <a:spLocks/>
          </p:cNvSpPr>
          <p:nvPr/>
        </p:nvSpPr>
        <p:spPr bwMode="auto">
          <a:xfrm>
            <a:off x="0" y="53070"/>
            <a:ext cx="2843808" cy="423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r>
              <a:rPr lang="ru-RU" altLang="ru-RU" sz="1800" dirty="0">
                <a:solidFill>
                  <a:srgbClr val="FFFFFF"/>
                </a:solidFill>
                <a:latin typeface="Tahoma"/>
              </a:rPr>
              <a:t>Земельный участок</a:t>
            </a:r>
          </a:p>
        </p:txBody>
      </p:sp>
      <p:pic>
        <p:nvPicPr>
          <p:cNvPr id="2" name="Picture 2" descr="D:\Земля\Лебедевка\Кадастр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510605"/>
            <a:ext cx="3592149" cy="2760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Земля\Лебедевка\IMG_2002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562" y="3501007"/>
            <a:ext cx="3585675" cy="2689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353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53259</TotalTime>
  <Words>94</Words>
  <Application>Microsoft Office PowerPoint</Application>
  <PresentationFormat>Экран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Boss</dc:creator>
  <cp:lastModifiedBy>Boss</cp:lastModifiedBy>
  <cp:revision>6</cp:revision>
  <dcterms:created xsi:type="dcterms:W3CDTF">2019-09-17T07:39:59Z</dcterms:created>
  <dcterms:modified xsi:type="dcterms:W3CDTF">2020-03-31T09:41:20Z</dcterms:modified>
</cp:coreProperties>
</file>